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2" r:id="rId2"/>
    <p:sldId id="273" r:id="rId3"/>
    <p:sldId id="270" r:id="rId4"/>
    <p:sldId id="271" r:id="rId5"/>
    <p:sldId id="263" r:id="rId6"/>
    <p:sldId id="262" r:id="rId7"/>
    <p:sldId id="264" r:id="rId8"/>
    <p:sldId id="265" r:id="rId9"/>
    <p:sldId id="268" r:id="rId10"/>
    <p:sldId id="266" r:id="rId11"/>
    <p:sldId id="267" r:id="rId12"/>
    <p:sldId id="274" r:id="rId13"/>
    <p:sldId id="276" r:id="rId14"/>
    <p:sldId id="269" r:id="rId15"/>
    <p:sldId id="275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8" d="100"/>
          <a:sy n="78" d="100"/>
        </p:scale>
        <p:origin x="33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2D4F5-BF9C-4071-A76C-DD4AA723DBDF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99BB3-F1A7-4BA4-8C9E-9E556B4BA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2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1157880"/>
            <a:ext cx="10635148" cy="5107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8008" y="9375937"/>
            <a:ext cx="9791629" cy="5796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1591" y="7534858"/>
            <a:ext cx="4099566" cy="50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915" y="2356674"/>
            <a:ext cx="5273289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039" y="639654"/>
            <a:ext cx="5302961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800" y="5176552"/>
            <a:ext cx="9271840" cy="43148"/>
            <a:chOff x="493037" y="5222544"/>
            <a:chExt cx="9271840" cy="43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3400" y="1104900"/>
            <a:ext cx="3307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맛집</a:t>
            </a:r>
            <a:r>
              <a:rPr lang="ko-KR" altLang="en-US" sz="6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추천</a:t>
            </a:r>
            <a:endParaRPr lang="ko-KR" altLang="en-US" sz="6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589215" y="3543300"/>
            <a:ext cx="5285962" cy="4592862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좌측 </a:t>
            </a:r>
            <a:r>
              <a:rPr lang="ko-KR" altLang="en-US" sz="2700" kern="0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네비바의</a:t>
            </a: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맛집추천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 </a:t>
            </a: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선택 시</a:t>
            </a:r>
            <a:r>
              <a:rPr lang="en-US" altLang="ko-KR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지도 출력</a:t>
            </a:r>
            <a:endParaRPr lang="en-US" altLang="ko-KR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에스코어 드림 5 Medium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Kakao</a:t>
            </a:r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지도 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API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를</a:t>
            </a: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에스코어 드림 5 Medium" pitchFamily="34" charset="0"/>
            </a:endParaRPr>
          </a:p>
          <a:p>
            <a:pPr algn="just"/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    통한 </a:t>
            </a: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맛집리스트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출력</a:t>
            </a:r>
            <a:endParaRPr lang="en-US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에스코어 드림 5 Medium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좌측 상단의 </a:t>
            </a: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검색란에서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원하는 위치 검색 가능</a:t>
            </a: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맛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7000" y="2356674"/>
            <a:ext cx="11443138" cy="55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915" y="2356674"/>
            <a:ext cx="5273289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039" y="639654"/>
            <a:ext cx="5302961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800" y="5176552"/>
            <a:ext cx="9271840" cy="43148"/>
            <a:chOff x="493037" y="5222544"/>
            <a:chExt cx="9271840" cy="43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3400" y="1104900"/>
            <a:ext cx="16401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채팅</a:t>
            </a:r>
            <a:endParaRPr lang="ko-KR" altLang="en-US" sz="6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589215" y="3543300"/>
            <a:ext cx="5285962" cy="4592862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사용자들간의 대화를 위한 채팅 시스템</a:t>
            </a: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사용자명 등록 후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 명의 사용자와 채팅 가능</a:t>
            </a:r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채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2237" y="2399822"/>
            <a:ext cx="11444763" cy="553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2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644" y="5741361"/>
            <a:ext cx="4898413" cy="966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04 </a:t>
            </a:r>
            <a:r>
              <a:rPr lang="en-US" sz="3500" kern="0" dirty="0" err="1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제작</a:t>
            </a:r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 후기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0457" y="1073610"/>
            <a:ext cx="8394284" cy="16512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제작 후기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644" y="779470"/>
            <a:ext cx="2000276" cy="23561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04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0579" y="3732550"/>
            <a:ext cx="11849221" cy="2305132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스프링 </a:t>
            </a:r>
            <a:r>
              <a:rPr lang="en-US" altLang="ko-KR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&amp; </a:t>
            </a: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스프링 부트에 대한 개념 정립 </a:t>
            </a:r>
            <a:r>
              <a:rPr lang="en-US" altLang="ko-KR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&amp; </a:t>
            </a: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프로젝트를 통한 활용능력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숙달</a:t>
            </a: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사전 설계 구체화 및 기능별 역할분담을 통한 효율적인 작업 진행 및 중요성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파악</a:t>
            </a: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회원관리용 </a:t>
            </a:r>
            <a:r>
              <a:rPr lang="en-US" altLang="ko-KR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DB </a:t>
            </a: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구축 및 연동 </a:t>
            </a:r>
            <a:r>
              <a:rPr lang="en-US" altLang="ko-KR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플랫폼에 중점을 둔 온라인 </a:t>
            </a:r>
            <a:r>
              <a:rPr lang="ko-KR" altLang="en-US" sz="2700" kern="0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튜터링</a:t>
            </a:r>
            <a:r>
              <a:rPr lang="ko-KR" altLang="en-US" sz="27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 서비스 페이지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제작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89215" y="3122990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01. 개발 목적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9215" y="3995781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02. 개발 환경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89215" y="4868571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03. 인터페이스 및 설명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2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644" y="5741361"/>
            <a:ext cx="4898413" cy="966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04 </a:t>
            </a:r>
            <a:r>
              <a:rPr lang="en-US" sz="3500" kern="0" dirty="0" err="1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제작</a:t>
            </a:r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 후기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0456" y="1073610"/>
            <a:ext cx="9739543" cy="16512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제작</a:t>
            </a:r>
            <a:r>
              <a:rPr lang="en-US" sz="59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</a:t>
            </a:r>
            <a:r>
              <a:rPr lang="en-US" sz="59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후기</a:t>
            </a:r>
            <a:r>
              <a:rPr lang="en-US" sz="59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-  </a:t>
            </a:r>
            <a:r>
              <a:rPr lang="ko-KR" altLang="en-US" sz="4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개발 진행간 어려움</a:t>
            </a:r>
            <a:endParaRPr 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644" y="779470"/>
            <a:ext cx="2000276" cy="23561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04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89215" y="3122990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01. 개발 목적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9215" y="3995781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02. 개발 환경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89215" y="4868571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03. 인터페이스 및 설명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00457" y="2724734"/>
            <a:ext cx="1237827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dirty="0" err="1" smtClean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구글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 로그인 </a:t>
            </a:r>
            <a:r>
              <a:rPr lang="en-US" altLang="ko-KR" sz="2500" dirty="0" smtClean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를 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활용한 페이지 로그인 작업을 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시도하였고</a:t>
            </a:r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단순 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로그인 로그아웃 기능 까지는 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구현하였으나 </a:t>
            </a:r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사용자 정보 데이터를 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받아 연동시키는 과정에서 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문제 발생</a:t>
            </a:r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≫ 일반 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로그인 기능으로 전환</a:t>
            </a:r>
            <a:r>
              <a:rPr lang="en-US" altLang="ko-KR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.</a:t>
            </a:r>
          </a:p>
          <a:p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endParaRPr lang="en-US" altLang="ko-KR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endParaRPr lang="en-US" altLang="ko-KR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5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게시글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작성시 이미지를 넣고 편집할 수 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있는</a:t>
            </a:r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500" dirty="0" smtClean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스마트 에디터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를 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활용하려 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하였으나</a:t>
            </a:r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이미지 업로드가 되어지지 않는 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문제가 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발생</a:t>
            </a:r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endParaRPr lang="en-US" altLang="ko-KR" sz="2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≫ 일반 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텍스트 </a:t>
            </a:r>
            <a:r>
              <a:rPr lang="ko-KR" altLang="en-US" sz="2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폼 입력 방식으로 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변경</a:t>
            </a:r>
            <a:r>
              <a:rPr lang="en-US" altLang="ko-KR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3200" y="3071767"/>
            <a:ext cx="2809875" cy="8286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3249" y="5153702"/>
            <a:ext cx="5936880" cy="476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644" y="5741361"/>
            <a:ext cx="4898413" cy="966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04 </a:t>
            </a:r>
            <a:r>
              <a:rPr lang="en-US" sz="3500" kern="0" dirty="0" err="1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제작</a:t>
            </a:r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 후기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0457" y="1073610"/>
            <a:ext cx="8394284" cy="16512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제작</a:t>
            </a:r>
            <a:r>
              <a:rPr lang="en-US" sz="59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</a:t>
            </a:r>
            <a:r>
              <a:rPr lang="en-US" sz="59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후기</a:t>
            </a:r>
            <a:r>
              <a:rPr lang="en-US" sz="59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- </a:t>
            </a:r>
            <a:r>
              <a:rPr lang="en-US" sz="59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Github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644" y="779470"/>
            <a:ext cx="2000276" cy="23561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04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89215" y="3122990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01. 개발 목적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9215" y="3995781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02. 개발 환경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89215" y="4868571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03. 인터페이스 및 설명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3238500"/>
            <a:ext cx="975836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617292" cy="4937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2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 cstate="print"/>
          <a:srcRect r="9643" b="21639"/>
          <a:stretch/>
        </p:blipFill>
        <p:spPr>
          <a:xfrm>
            <a:off x="9288119" y="2379618"/>
            <a:ext cx="1215084" cy="6557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2041" y="1444845"/>
            <a:ext cx="6637847" cy="31039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1283" y="2781300"/>
            <a:ext cx="1898882" cy="762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1283" y="4388352"/>
            <a:ext cx="1898882" cy="762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1283" y="6011247"/>
            <a:ext cx="3517785" cy="762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2600" y="3515045"/>
            <a:ext cx="5692046" cy="475007"/>
            <a:chOff x="2522541" y="3605104"/>
            <a:chExt cx="3826087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174" y="5164371"/>
            <a:ext cx="13793660" cy="65386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03203" y="7634142"/>
            <a:ext cx="189888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2"/>
            <a:ext cx="4898413" cy="966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01. </a:t>
            </a:r>
            <a:r>
              <a:rPr lang="en-US" sz="3500" kern="0" dirty="0" err="1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개발</a:t>
            </a:r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 </a:t>
            </a:r>
            <a:r>
              <a:rPr lang="en-US" sz="3500" kern="0" dirty="0" err="1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목적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93380" y="7336933"/>
            <a:ext cx="5458928" cy="16158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4 Regular" pitchFamily="34" charset="0"/>
              </a:rPr>
              <a:t>코로나19 거리두기의 장기화와 무더위가 겹치며</a:t>
            </a:r>
          </a:p>
          <a:p>
            <a:pPr algn="just"/>
            <a:r>
              <a:rPr lang="en-US" sz="20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4 Regular" pitchFamily="34" charset="0"/>
              </a:rPr>
              <a:t>집 밖을 나가기 힘든 상황</a:t>
            </a:r>
          </a:p>
          <a:p>
            <a:pPr algn="just"/>
            <a:endParaRPr lang="en-US" sz="20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에스코어 드림 4 Regular" pitchFamily="34" charset="0"/>
            </a:endParaRPr>
          </a:p>
          <a:p>
            <a:pPr algn="just"/>
            <a:r>
              <a:rPr lang="en-US" sz="20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4 Regular" pitchFamily="34" charset="0"/>
              </a:rPr>
              <a:t>요리 식자제, 밀키트, 가정 간편식의 수요가 증가</a:t>
            </a:r>
            <a:endParaRPr 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0457" y="1073610"/>
            <a:ext cx="8394284" cy="16512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9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목적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923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01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4069771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02. 개발 환경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3379" y="5353055"/>
            <a:ext cx="5204021" cy="8360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코로나 19 거리두기 장기화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7996" y="3054552"/>
            <a:ext cx="6177834" cy="5365548"/>
            <a:chOff x="5527996" y="3054552"/>
            <a:chExt cx="5842351" cy="50199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7996" y="3054552"/>
              <a:ext cx="5842351" cy="501999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093379" y="6237236"/>
            <a:ext cx="5204021" cy="625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폭염에 집밥 수요 증가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1865003" y="2844947"/>
            <a:ext cx="5687304" cy="1707912"/>
            <a:chOff x="11865003" y="2844947"/>
            <a:chExt cx="5687304" cy="17079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5003" y="2844947"/>
              <a:ext cx="5687304" cy="170791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89215" y="4941638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03. 인터페이스 및 설명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9600" y="5816706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04. 제작 후기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43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10"/>
            <a:ext cx="8394284" cy="16512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개발 환경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0644" y="779471"/>
            <a:ext cx="2000276" cy="1923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02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9215" y="3122990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01. 개발 목적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9215" y="4941638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03. 인터페이스 및 설명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9215" y="3963876"/>
            <a:ext cx="4898413" cy="966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02. 개발 환경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581438" y="5787129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04. 제작 후기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518531" y="2588320"/>
            <a:ext cx="2800096" cy="3797054"/>
            <a:chOff x="5707611" y="2421197"/>
            <a:chExt cx="2800096" cy="3797054"/>
          </a:xfrm>
        </p:grpSpPr>
        <p:grpSp>
          <p:nvGrpSpPr>
            <p:cNvPr id="42" name="그룹 41"/>
            <p:cNvGrpSpPr/>
            <p:nvPr/>
          </p:nvGrpSpPr>
          <p:grpSpPr>
            <a:xfrm>
              <a:off x="5707611" y="3110468"/>
              <a:ext cx="2800096" cy="2800096"/>
              <a:chOff x="6596598" y="3373547"/>
              <a:chExt cx="2800096" cy="2800096"/>
            </a:xfrm>
          </p:grpSpPr>
          <p:pic>
            <p:nvPicPr>
              <p:cNvPr id="47" name="Picture 10" descr="Spring Tools 4 on Twitter: &amp;quot;Additional good news: Spring Tools 4.8.0 for  Eclipse 2020-09 will ship with the latest JDK14 included, so installing a  fresh distribution will &amp;quot;just work&amp;quot; independent of your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6598" y="3373547"/>
                <a:ext cx="2800096" cy="2800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0" name="그룹 1005"/>
              <p:cNvGrpSpPr/>
              <p:nvPr/>
            </p:nvGrpSpPr>
            <p:grpSpPr>
              <a:xfrm>
                <a:off x="6820705" y="3605570"/>
                <a:ext cx="2351883" cy="2336050"/>
                <a:chOff x="5621283" y="6059245"/>
                <a:chExt cx="2351883" cy="2336050"/>
              </a:xfrm>
            </p:grpSpPr>
            <p:pic>
              <p:nvPicPr>
                <p:cNvPr id="51" name="Object 2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621283" y="6059245"/>
                  <a:ext cx="2351883" cy="2336050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Object 36"/>
            <p:cNvSpPr txBox="1"/>
            <p:nvPr/>
          </p:nvSpPr>
          <p:spPr>
            <a:xfrm>
              <a:off x="5967083" y="5806833"/>
              <a:ext cx="2265475" cy="41141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000" kern="0" dirty="0" smtClean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에스코어 드림 4 Regular" pitchFamily="34" charset="0"/>
                </a:rPr>
                <a:t>Spring </a:t>
              </a:r>
              <a:r>
                <a:rPr lang="en-US" sz="2000" kern="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에스코어 드림 4 Regular" pitchFamily="34" charset="0"/>
                </a:rPr>
                <a:t>Tool Suite 4</a:t>
              </a:r>
              <a:endParaRPr 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Object 5"/>
            <p:cNvSpPr txBox="1"/>
            <p:nvPr/>
          </p:nvSpPr>
          <p:spPr>
            <a:xfrm>
              <a:off x="6626008" y="2421197"/>
              <a:ext cx="1336288" cy="62512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700" kern="0" dirty="0" smtClean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Dev Tool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4617021" y="2806954"/>
            <a:ext cx="2351883" cy="3578420"/>
            <a:chOff x="11669343" y="2639831"/>
            <a:chExt cx="2351883" cy="3578420"/>
          </a:xfrm>
        </p:grpSpPr>
        <p:pic>
          <p:nvPicPr>
            <p:cNvPr id="53" name="Picture 14" descr="Java 8] Java 8에서의 새로운 특징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t="-7473" r="15333" b="363"/>
            <a:stretch/>
          </p:blipFill>
          <p:spPr bwMode="auto">
            <a:xfrm>
              <a:off x="11704708" y="3447051"/>
              <a:ext cx="2265476" cy="1977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1005"/>
            <p:cNvGrpSpPr/>
            <p:nvPr/>
          </p:nvGrpSpPr>
          <p:grpSpPr>
            <a:xfrm>
              <a:off x="11669343" y="3342491"/>
              <a:ext cx="2351883" cy="2336050"/>
              <a:chOff x="5621283" y="6059245"/>
              <a:chExt cx="2351883" cy="2336050"/>
            </a:xfrm>
          </p:grpSpPr>
          <p:pic>
            <p:nvPicPr>
              <p:cNvPr id="57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21283" y="6059245"/>
                <a:ext cx="2351883" cy="2336050"/>
              </a:xfrm>
              <a:prstGeom prst="rect">
                <a:avLst/>
              </a:prstGeom>
            </p:spPr>
          </p:pic>
        </p:grpSp>
        <p:sp>
          <p:nvSpPr>
            <p:cNvPr id="55" name="Object 36"/>
            <p:cNvSpPr txBox="1"/>
            <p:nvPr/>
          </p:nvSpPr>
          <p:spPr>
            <a:xfrm>
              <a:off x="11704708" y="5806833"/>
              <a:ext cx="2265475" cy="41141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200" kern="0" dirty="0" smtClean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에스코어 드림 4 Regular" pitchFamily="34" charset="0"/>
                </a:rPr>
                <a:t>Java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6" name="Object 5"/>
            <p:cNvSpPr txBox="1"/>
            <p:nvPr/>
          </p:nvSpPr>
          <p:spPr>
            <a:xfrm>
              <a:off x="11937073" y="2639831"/>
              <a:ext cx="1816422" cy="62512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700" kern="0" dirty="0" smtClean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Language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0742520" y="2588320"/>
            <a:ext cx="2352513" cy="3816463"/>
            <a:chOff x="8797055" y="2401788"/>
            <a:chExt cx="2352513" cy="3816463"/>
          </a:xfrm>
        </p:grpSpPr>
        <p:grpSp>
          <p:nvGrpSpPr>
            <p:cNvPr id="59" name="그룹 1005"/>
            <p:cNvGrpSpPr/>
            <p:nvPr/>
          </p:nvGrpSpPr>
          <p:grpSpPr>
            <a:xfrm>
              <a:off x="8797055" y="3342491"/>
              <a:ext cx="2351883" cy="2336050"/>
              <a:chOff x="5621283" y="6059245"/>
              <a:chExt cx="2351883" cy="2336050"/>
            </a:xfrm>
          </p:grpSpPr>
          <p:pic>
            <p:nvPicPr>
              <p:cNvPr id="63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21283" y="6059245"/>
                <a:ext cx="2351883" cy="2336050"/>
              </a:xfrm>
              <a:prstGeom prst="rect">
                <a:avLst/>
              </a:prstGeom>
            </p:spPr>
          </p:pic>
        </p:grpSp>
        <p:sp>
          <p:nvSpPr>
            <p:cNvPr id="60" name="Object 36"/>
            <p:cNvSpPr txBox="1"/>
            <p:nvPr/>
          </p:nvSpPr>
          <p:spPr>
            <a:xfrm>
              <a:off x="8832420" y="5806833"/>
              <a:ext cx="2265475" cy="41141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100" kern="0" dirty="0" smtClean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에스코어 드림 4 Regular" pitchFamily="34" charset="0"/>
                </a:rPr>
                <a:t>Boot Strap</a:t>
              </a:r>
              <a:endParaRPr lang="en-US" sz="2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Object 5"/>
            <p:cNvSpPr txBox="1"/>
            <p:nvPr/>
          </p:nvSpPr>
          <p:spPr>
            <a:xfrm>
              <a:off x="9333146" y="2401788"/>
              <a:ext cx="1816422" cy="95852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700" kern="0" dirty="0" smtClean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Web Design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62" name="Picture 12" descr="부트스트랩 (프런트엔드 프레임워크) - 위키백과, 우리 모두의 백과사전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4237" y="3636116"/>
              <a:ext cx="2217517" cy="1766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그룹 1005"/>
          <p:cNvGrpSpPr/>
          <p:nvPr/>
        </p:nvGrpSpPr>
        <p:grpSpPr>
          <a:xfrm>
            <a:off x="8716700" y="7165569"/>
            <a:ext cx="2351883" cy="2336050"/>
            <a:chOff x="5621283" y="6059245"/>
            <a:chExt cx="2351883" cy="2336050"/>
          </a:xfrm>
        </p:grpSpPr>
        <p:pic>
          <p:nvPicPr>
            <p:cNvPr id="65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1283" y="6059245"/>
              <a:ext cx="2351883" cy="2336050"/>
            </a:xfrm>
            <a:prstGeom prst="rect">
              <a:avLst/>
            </a:prstGeom>
          </p:spPr>
        </p:pic>
      </p:grpSp>
      <p:sp>
        <p:nvSpPr>
          <p:cNvPr id="66" name="Object 36"/>
          <p:cNvSpPr txBox="1"/>
          <p:nvPr/>
        </p:nvSpPr>
        <p:spPr>
          <a:xfrm>
            <a:off x="8752065" y="9629911"/>
            <a:ext cx="22654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4 Regular" pitchFamily="34" charset="0"/>
              </a:rPr>
              <a:t>Oracle DB</a:t>
            </a:r>
            <a:endParaRPr 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7" name="Object 5"/>
          <p:cNvSpPr txBox="1"/>
          <p:nvPr/>
        </p:nvSpPr>
        <p:spPr>
          <a:xfrm>
            <a:off x="9195926" y="6558267"/>
            <a:ext cx="1336288" cy="625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DB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1005"/>
          <p:cNvGrpSpPr/>
          <p:nvPr/>
        </p:nvGrpSpPr>
        <p:grpSpPr>
          <a:xfrm>
            <a:off x="12716582" y="7184978"/>
            <a:ext cx="2351883" cy="2336050"/>
            <a:chOff x="5621283" y="6059245"/>
            <a:chExt cx="2351883" cy="2336050"/>
          </a:xfrm>
        </p:grpSpPr>
        <p:pic>
          <p:nvPicPr>
            <p:cNvPr id="69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1283" y="6059245"/>
              <a:ext cx="2351883" cy="2336050"/>
            </a:xfrm>
            <a:prstGeom prst="rect">
              <a:avLst/>
            </a:prstGeom>
          </p:spPr>
        </p:pic>
      </p:grpSp>
      <p:sp>
        <p:nvSpPr>
          <p:cNvPr id="70" name="Object 36"/>
          <p:cNvSpPr txBox="1"/>
          <p:nvPr/>
        </p:nvSpPr>
        <p:spPr>
          <a:xfrm>
            <a:off x="12802990" y="9650445"/>
            <a:ext cx="22654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4 Regular" pitchFamily="34" charset="0"/>
              </a:rPr>
              <a:t>Smart </a:t>
            </a:r>
            <a:r>
              <a:rPr lang="en-US" sz="21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4 Regular" pitchFamily="34" charset="0"/>
              </a:rPr>
              <a:t>Git</a:t>
            </a:r>
            <a:endParaRPr lang="en-US" sz="2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Object 5"/>
          <p:cNvSpPr txBox="1"/>
          <p:nvPr/>
        </p:nvSpPr>
        <p:spPr>
          <a:xfrm>
            <a:off x="12976473" y="6596612"/>
            <a:ext cx="1816422" cy="6251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2" name="Picture 16" descr="📲로컬 Oracle DB를 AWS RDS로 옮기기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6" t="18907" r="58646" b="33780"/>
          <a:stretch/>
        </p:blipFill>
        <p:spPr bwMode="auto">
          <a:xfrm>
            <a:off x="8860863" y="7379695"/>
            <a:ext cx="2015170" cy="194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2" descr="SmartGit news (@smartgithg) | Twitt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817" y="7331093"/>
            <a:ext cx="2043848" cy="204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8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0457" y="1073610"/>
            <a:ext cx="8394284" cy="16512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9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인터페이스 및 설명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44" y="779471"/>
            <a:ext cx="2000276" cy="1923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03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215" y="3122990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01. 개발 목적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215" y="3979638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02. 개발 환경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820524"/>
            <a:ext cx="6362470" cy="7916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kern="0" dirty="0" smtClean="0">
                <a:solidFill>
                  <a:srgbClr val="3F5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8 Heavy" pitchFamily="34" charset="0"/>
              </a:rPr>
              <a:t>03 인터페이스 및 설명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46" name="그룹 1005"/>
          <p:cNvGrpSpPr/>
          <p:nvPr/>
        </p:nvGrpSpPr>
        <p:grpSpPr>
          <a:xfrm>
            <a:off x="5621283" y="2933700"/>
            <a:ext cx="11736232" cy="6629399"/>
            <a:chOff x="5621283" y="5463851"/>
            <a:chExt cx="11736232" cy="3420621"/>
          </a:xfrm>
        </p:grpSpPr>
        <p:pic>
          <p:nvPicPr>
            <p:cNvPr id="48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1283" y="5463851"/>
              <a:ext cx="11736232" cy="3420621"/>
            </a:xfrm>
            <a:prstGeom prst="rect">
              <a:avLst/>
            </a:prstGeom>
          </p:spPr>
        </p:pic>
      </p:grpSp>
      <p:grpSp>
        <p:nvGrpSpPr>
          <p:cNvPr id="49" name="그룹 1011"/>
          <p:cNvGrpSpPr/>
          <p:nvPr/>
        </p:nvGrpSpPr>
        <p:grpSpPr>
          <a:xfrm>
            <a:off x="8229600" y="7380633"/>
            <a:ext cx="2225711" cy="43148"/>
            <a:chOff x="6929867" y="7130716"/>
            <a:chExt cx="2225711" cy="43148"/>
          </a:xfrm>
        </p:grpSpPr>
        <p:pic>
          <p:nvPicPr>
            <p:cNvPr id="51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929867" y="7130716"/>
              <a:ext cx="2225711" cy="43148"/>
            </a:xfrm>
            <a:prstGeom prst="rect">
              <a:avLst/>
            </a:prstGeom>
          </p:spPr>
        </p:pic>
      </p:grpSp>
      <p:grpSp>
        <p:nvGrpSpPr>
          <p:cNvPr id="52" name="그룹 1014"/>
          <p:cNvGrpSpPr/>
          <p:nvPr/>
        </p:nvGrpSpPr>
        <p:grpSpPr>
          <a:xfrm>
            <a:off x="12431669" y="7454097"/>
            <a:ext cx="2225711" cy="43148"/>
            <a:chOff x="13571905" y="7130716"/>
            <a:chExt cx="2225711" cy="43148"/>
          </a:xfrm>
        </p:grpSpPr>
        <p:pic>
          <p:nvPicPr>
            <p:cNvPr id="54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571905" y="7130716"/>
              <a:ext cx="2225711" cy="43148"/>
            </a:xfrm>
            <a:prstGeom prst="rect">
              <a:avLst/>
            </a:prstGeom>
          </p:spPr>
        </p:pic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83" y="3467100"/>
            <a:ext cx="1566580" cy="1566578"/>
          </a:xfrm>
          <a:prstGeom prst="rect">
            <a:avLst/>
          </a:prstGeom>
        </p:spPr>
      </p:pic>
      <p:grpSp>
        <p:nvGrpSpPr>
          <p:cNvPr id="57" name="그룹 1011"/>
          <p:cNvGrpSpPr/>
          <p:nvPr/>
        </p:nvGrpSpPr>
        <p:grpSpPr>
          <a:xfrm>
            <a:off x="8229600" y="4381500"/>
            <a:ext cx="2225711" cy="43148"/>
            <a:chOff x="6929867" y="7130716"/>
            <a:chExt cx="2225711" cy="43148"/>
          </a:xfrm>
        </p:grpSpPr>
        <p:pic>
          <p:nvPicPr>
            <p:cNvPr id="59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929867" y="7130716"/>
              <a:ext cx="2225711" cy="43148"/>
            </a:xfrm>
            <a:prstGeom prst="rect">
              <a:avLst/>
            </a:prstGeom>
          </p:spPr>
        </p:pic>
      </p:grpSp>
      <p:grpSp>
        <p:nvGrpSpPr>
          <p:cNvPr id="60" name="그룹 1014"/>
          <p:cNvGrpSpPr/>
          <p:nvPr/>
        </p:nvGrpSpPr>
        <p:grpSpPr>
          <a:xfrm>
            <a:off x="12431669" y="4384852"/>
            <a:ext cx="2225711" cy="43148"/>
            <a:chOff x="13571905" y="7130716"/>
            <a:chExt cx="2225711" cy="43148"/>
          </a:xfrm>
        </p:grpSpPr>
        <p:pic>
          <p:nvPicPr>
            <p:cNvPr id="61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571905" y="7130716"/>
              <a:ext cx="2225711" cy="43148"/>
            </a:xfrm>
            <a:prstGeom prst="rect">
              <a:avLst/>
            </a:prstGeom>
          </p:spPr>
        </p:pic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09" y="3467100"/>
            <a:ext cx="1368136" cy="13681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806" y="6362700"/>
            <a:ext cx="1368000" cy="13680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377" y="6342896"/>
            <a:ext cx="1566000" cy="15660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00" y="6289351"/>
            <a:ext cx="1566000" cy="1566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807" y="3467236"/>
            <a:ext cx="1368000" cy="13680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6803987" y="5090804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730567" y="5090804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게시판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959105" y="5090804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03987" y="8096841"/>
            <a:ext cx="183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Youtube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525382" y="8096841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맛집추천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4959105" y="8096841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채팅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4" name="Object 29"/>
          <p:cNvSpPr txBox="1"/>
          <p:nvPr/>
        </p:nvSpPr>
        <p:spPr>
          <a:xfrm>
            <a:off x="581438" y="5816706"/>
            <a:ext cx="5285962" cy="744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04. 제작 후기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1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915" y="2356674"/>
            <a:ext cx="5273289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039" y="639654"/>
            <a:ext cx="5302961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800" y="5176552"/>
            <a:ext cx="9271840" cy="43148"/>
            <a:chOff x="493037" y="5222544"/>
            <a:chExt cx="9271840" cy="43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3400" y="1104900"/>
            <a:ext cx="23679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로그인</a:t>
            </a:r>
            <a:endParaRPr lang="ko-KR" altLang="en-US" sz="6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로그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2237" y="2399822"/>
            <a:ext cx="11509816" cy="5563078"/>
          </a:xfrm>
          <a:prstGeom prst="rect">
            <a:avLst/>
          </a:prstGeom>
        </p:spPr>
      </p:pic>
      <p:sp>
        <p:nvSpPr>
          <p:cNvPr id="11" name="Object 5"/>
          <p:cNvSpPr txBox="1"/>
          <p:nvPr/>
        </p:nvSpPr>
        <p:spPr>
          <a:xfrm>
            <a:off x="589215" y="3543300"/>
            <a:ext cx="5285962" cy="4800600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게시판에 글을 작성할 때</a:t>
            </a:r>
            <a:endParaRPr lang="en-US" altLang="ko-KR" sz="24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에스코어 드림 5 Medium" pitchFamily="34" charset="0"/>
            </a:endParaRPr>
          </a:p>
          <a:p>
            <a:pPr algn="just"/>
            <a:r>
              <a:rPr lang="en-US" altLang="ko-KR" sz="24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</a:t>
            </a:r>
            <a:r>
              <a:rPr lang="en-US" altLang="ko-KR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 </a:t>
            </a:r>
            <a:r>
              <a:rPr lang="ko-KR" altLang="en-US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  로그인 유무를 체크</a:t>
            </a:r>
            <a:endParaRPr lang="en-US" sz="24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에스코어 드림 5 Medium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Signup(</a:t>
            </a:r>
            <a:r>
              <a:rPr lang="ko-KR" altLang="en-US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en-US" altLang="ko-KR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&amp; </a:t>
            </a:r>
            <a:r>
              <a:rPr lang="en-US" altLang="ko-KR" sz="24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Signin</a:t>
            </a:r>
            <a:r>
              <a:rPr lang="en-US" altLang="ko-KR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통해 사용자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식별</a:t>
            </a:r>
            <a:endParaRPr lang="en-US" altLang="ko-KR" sz="24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회원가입에 성공한 사용자는</a:t>
            </a:r>
            <a:endParaRPr lang="en-US" altLang="ko-KR" sz="24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just"/>
            <a:r>
              <a:rPr lang="en-US" altLang="ko-KR" sz="24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</a:t>
            </a:r>
            <a:r>
              <a:rPr lang="ko-KR" altLang="en-US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user</a:t>
            </a:r>
            <a:r>
              <a:rPr lang="ko-KR" altLang="en-US" sz="24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테이블에 사용자 정보 추가</a:t>
            </a:r>
            <a:endParaRPr lang="en-US" altLang="ko-KR" sz="24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7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915" y="2356674"/>
            <a:ext cx="5273289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039" y="639654"/>
            <a:ext cx="5302961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800" y="5176552"/>
            <a:ext cx="9271840" cy="43148"/>
            <a:chOff x="493037" y="5222544"/>
            <a:chExt cx="9271840" cy="43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3400" y="1104900"/>
            <a:ext cx="23679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게시판</a:t>
            </a:r>
            <a:endParaRPr lang="ko-KR" altLang="en-US" sz="6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589215" y="3543300"/>
            <a:ext cx="5285962" cy="4592862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로그인한 사용자가 게시판에 글을 작성하는 기능</a:t>
            </a: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에스코어 드림 5 Medium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번호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내용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작성자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조회수</a:t>
            </a: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게시물을 </a:t>
            </a:r>
            <a:r>
              <a:rPr lang="ko-KR" altLang="en-US" sz="28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altLang="ko-KR" sz="28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8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조회수 </a:t>
            </a:r>
            <a:r>
              <a:rPr lang="en-US" altLang="ko-KR" sz="28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sz="28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↑</a:t>
            </a:r>
            <a:endParaRPr lang="en-US" altLang="ko-KR" sz="28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just"/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게시글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수정 및 삭제 기능</a:t>
            </a:r>
            <a:endParaRPr lang="en-US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just"/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게시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2237" y="2331274"/>
            <a:ext cx="11520963" cy="55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915" y="2356674"/>
            <a:ext cx="5273289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039" y="639654"/>
            <a:ext cx="5302961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800" y="5176552"/>
            <a:ext cx="9271840" cy="43148"/>
            <a:chOff x="493037" y="5222544"/>
            <a:chExt cx="9271840" cy="43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3400" y="1104900"/>
            <a:ext cx="16401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검색</a:t>
            </a:r>
            <a:endParaRPr lang="ko-KR" altLang="en-US" sz="6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589215" y="3543300"/>
            <a:ext cx="5285962" cy="2209800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제목을 통한 </a:t>
            </a: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게시글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검색 기능</a:t>
            </a: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에스코어 드림 5 Medium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레시피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 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조합추천 </a:t>
            </a: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게시글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모두 검색 가능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검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2237" y="2356674"/>
            <a:ext cx="11520963" cy="55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7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915" y="2356674"/>
            <a:ext cx="5273289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039" y="639654"/>
            <a:ext cx="5302961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800" y="5176552"/>
            <a:ext cx="9271840" cy="43148"/>
            <a:chOff x="493037" y="5222544"/>
            <a:chExt cx="9271840" cy="43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3400" y="1104900"/>
            <a:ext cx="3594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Youtube</a:t>
            </a:r>
            <a:endParaRPr lang="ko-KR" altLang="en-US" sz="6600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589215" y="3543300"/>
            <a:ext cx="5285962" cy="3505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홈 화면의 하단에 대표 </a:t>
            </a:r>
            <a:r>
              <a:rPr lang="en-US" altLang="ko-KR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Youtube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에스코어 드림 5 Medium" pitchFamily="34" charset="0"/>
              </a:rPr>
              <a:t>동영상 배치</a:t>
            </a:r>
            <a:endParaRPr lang="en-US" altLang="ko-KR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에스코어 드림 5 Medium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좌측 </a:t>
            </a: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네비바의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Youtube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선택 시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레시피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2700" kern="0" dirty="0" err="1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먹방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영상 나열</a:t>
            </a:r>
            <a:endParaRPr lang="en-US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 시</a:t>
            </a:r>
            <a:r>
              <a:rPr lang="en-US" altLang="ko-KR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700" kern="0" dirty="0" smtClean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영상 실행</a:t>
            </a:r>
            <a:endParaRPr lang="en-US" sz="2700" kern="0" dirty="0" smtClean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just"/>
            <a:endParaRPr lang="en-US" sz="2700" kern="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유투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8464" y="2356674"/>
            <a:ext cx="11614736" cy="56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410</Words>
  <Application>Microsoft Office PowerPoint</Application>
  <PresentationFormat>사용자 지정</PresentationFormat>
  <Paragraphs>119</Paragraphs>
  <Slides>15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나눔스퀘어_ac ExtraBold</vt:lpstr>
      <vt:lpstr>맑은 고딕</vt:lpstr>
      <vt:lpstr>맑은 고딕 Semilight</vt:lpstr>
      <vt:lpstr>에스코어 드림 4 Regular</vt:lpstr>
      <vt:lpstr>에스코어 드림 5 Medium</vt:lpstr>
      <vt:lpstr>에스코어 드림 8 Heavy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29</cp:revision>
  <dcterms:created xsi:type="dcterms:W3CDTF">2021-07-23T11:01:43Z</dcterms:created>
  <dcterms:modified xsi:type="dcterms:W3CDTF">2021-07-23T05:23:36Z</dcterms:modified>
</cp:coreProperties>
</file>